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59" r:id="rId4"/>
    <p:sldId id="257" r:id="rId5"/>
    <p:sldId id="265" r:id="rId6"/>
    <p:sldId id="266" r:id="rId7"/>
    <p:sldId id="267" r:id="rId8"/>
    <p:sldId id="268" r:id="rId9"/>
    <p:sldId id="269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031EF5-4734-4194-AF74-72F5296F15F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50B8283-4FE1-43F1-9060-59E5B17564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 asked about the dataset</a:t>
          </a:r>
        </a:p>
      </dgm:t>
    </dgm:pt>
    <dgm:pt modelId="{1F306A5F-CFC4-4983-A4AA-D6D73E08E0E6}" type="parTrans" cxnId="{2337FE54-1C51-466B-94F6-8AC2EDEFE508}">
      <dgm:prSet/>
      <dgm:spPr/>
      <dgm:t>
        <a:bodyPr/>
        <a:lstStyle/>
        <a:p>
          <a:endParaRPr lang="en-US"/>
        </a:p>
      </dgm:t>
    </dgm:pt>
    <dgm:pt modelId="{44C775AA-7816-48A2-A574-7C7022F55F93}" type="sibTrans" cxnId="{2337FE54-1C51-466B-94F6-8AC2EDEFE508}">
      <dgm:prSet/>
      <dgm:spPr/>
      <dgm:t>
        <a:bodyPr/>
        <a:lstStyle/>
        <a:p>
          <a:endParaRPr lang="en-US"/>
        </a:p>
      </dgm:t>
    </dgm:pt>
    <dgm:pt modelId="{04E67CC7-7E50-4309-BBE5-6411225EC7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 of cleaning the Dataset</a:t>
          </a:r>
        </a:p>
      </dgm:t>
    </dgm:pt>
    <dgm:pt modelId="{5FAA51B6-CF41-437F-8097-E07F7C0F1FBB}" type="parTrans" cxnId="{7AD392A2-B287-4F35-89BC-FD5286A7F7AD}">
      <dgm:prSet/>
      <dgm:spPr/>
      <dgm:t>
        <a:bodyPr/>
        <a:lstStyle/>
        <a:p>
          <a:endParaRPr lang="en-US"/>
        </a:p>
      </dgm:t>
    </dgm:pt>
    <dgm:pt modelId="{D1048177-BF7A-41D2-B27F-62122F0BF100}" type="sibTrans" cxnId="{7AD392A2-B287-4F35-89BC-FD5286A7F7AD}">
      <dgm:prSet/>
      <dgm:spPr/>
      <dgm:t>
        <a:bodyPr/>
        <a:lstStyle/>
        <a:p>
          <a:endParaRPr lang="en-US"/>
        </a:p>
      </dgm:t>
    </dgm:pt>
    <dgm:pt modelId="{C995010C-0F6F-43EB-9AF5-74787B73AD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Analysis</a:t>
          </a:r>
        </a:p>
      </dgm:t>
    </dgm:pt>
    <dgm:pt modelId="{7F19DCA4-9FE2-489C-9F7E-353133576395}" type="parTrans" cxnId="{F0947CD4-4F8B-47DF-AB64-CB8EE325E59B}">
      <dgm:prSet/>
      <dgm:spPr/>
      <dgm:t>
        <a:bodyPr/>
        <a:lstStyle/>
        <a:p>
          <a:endParaRPr lang="en-US"/>
        </a:p>
      </dgm:t>
    </dgm:pt>
    <dgm:pt modelId="{283B1B6A-D1C0-43B4-9A0C-387F7484C6A2}" type="sibTrans" cxnId="{F0947CD4-4F8B-47DF-AB64-CB8EE325E59B}">
      <dgm:prSet/>
      <dgm:spPr/>
      <dgm:t>
        <a:bodyPr/>
        <a:lstStyle/>
        <a:p>
          <a:endParaRPr lang="en-US"/>
        </a:p>
      </dgm:t>
    </dgm:pt>
    <dgm:pt modelId="{028C878B-DD06-43A5-8311-F479AE918E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Dashboard</a:t>
          </a:r>
        </a:p>
      </dgm:t>
    </dgm:pt>
    <dgm:pt modelId="{9CCDAAA5-B0D0-4580-8A1D-00CDDA92F288}" type="parTrans" cxnId="{43F3ACA6-0F28-46EB-A971-08BE01A77612}">
      <dgm:prSet/>
      <dgm:spPr/>
      <dgm:t>
        <a:bodyPr/>
        <a:lstStyle/>
        <a:p>
          <a:endParaRPr lang="en-US"/>
        </a:p>
      </dgm:t>
    </dgm:pt>
    <dgm:pt modelId="{C6FAD422-4636-455E-B6B4-C5EEC9A806FC}" type="sibTrans" cxnId="{43F3ACA6-0F28-46EB-A971-08BE01A77612}">
      <dgm:prSet/>
      <dgm:spPr/>
      <dgm:t>
        <a:bodyPr/>
        <a:lstStyle/>
        <a:p>
          <a:endParaRPr lang="en-US"/>
        </a:p>
      </dgm:t>
    </dgm:pt>
    <dgm:pt modelId="{32FCD5FC-95ED-4697-96DB-AC077D5042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Questions</a:t>
          </a:r>
        </a:p>
      </dgm:t>
    </dgm:pt>
    <dgm:pt modelId="{09692EFD-1AEC-4887-A605-99AEBBFD1A8F}" type="parTrans" cxnId="{25B4C0F2-9197-43AC-BBDD-FEA44D68BE94}">
      <dgm:prSet/>
      <dgm:spPr/>
      <dgm:t>
        <a:bodyPr/>
        <a:lstStyle/>
        <a:p>
          <a:endParaRPr lang="en-US"/>
        </a:p>
      </dgm:t>
    </dgm:pt>
    <dgm:pt modelId="{85E3CEA4-4D93-44AF-BA41-9C2B548893B9}" type="sibTrans" cxnId="{25B4C0F2-9197-43AC-BBDD-FEA44D68BE94}">
      <dgm:prSet/>
      <dgm:spPr/>
      <dgm:t>
        <a:bodyPr/>
        <a:lstStyle/>
        <a:p>
          <a:endParaRPr lang="en-US"/>
        </a:p>
      </dgm:t>
    </dgm:pt>
    <dgm:pt modelId="{CD5E34AC-0AA0-4DC1-B809-D6F230EA51B7}" type="pres">
      <dgm:prSet presAssocID="{19031EF5-4734-4194-AF74-72F5296F15F6}" presName="root" presStyleCnt="0">
        <dgm:presLayoutVars>
          <dgm:dir/>
          <dgm:resizeHandles val="exact"/>
        </dgm:presLayoutVars>
      </dgm:prSet>
      <dgm:spPr/>
    </dgm:pt>
    <dgm:pt modelId="{44696A60-AFE8-4718-896C-87E7AE80D17D}" type="pres">
      <dgm:prSet presAssocID="{350B8283-4FE1-43F1-9060-59E5B1756419}" presName="compNode" presStyleCnt="0"/>
      <dgm:spPr/>
    </dgm:pt>
    <dgm:pt modelId="{3CD2B39C-4B6B-4638-ABAD-3608E5D25C50}" type="pres">
      <dgm:prSet presAssocID="{350B8283-4FE1-43F1-9060-59E5B1756419}" presName="bgRect" presStyleLbl="bgShp" presStyleIdx="0" presStyleCnt="5"/>
      <dgm:spPr/>
    </dgm:pt>
    <dgm:pt modelId="{6BDF0FB1-93CA-4B5D-9B3E-BD71389FDE34}" type="pres">
      <dgm:prSet presAssocID="{350B8283-4FE1-43F1-9060-59E5B175641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6155A116-DF67-4297-9046-9437DC677FC8}" type="pres">
      <dgm:prSet presAssocID="{350B8283-4FE1-43F1-9060-59E5B1756419}" presName="spaceRect" presStyleCnt="0"/>
      <dgm:spPr/>
    </dgm:pt>
    <dgm:pt modelId="{C06AA41A-C74E-4609-97DC-A1FB0DFCC80C}" type="pres">
      <dgm:prSet presAssocID="{350B8283-4FE1-43F1-9060-59E5B1756419}" presName="parTx" presStyleLbl="revTx" presStyleIdx="0" presStyleCnt="5">
        <dgm:presLayoutVars>
          <dgm:chMax val="0"/>
          <dgm:chPref val="0"/>
        </dgm:presLayoutVars>
      </dgm:prSet>
      <dgm:spPr/>
    </dgm:pt>
    <dgm:pt modelId="{341FA211-94D8-44DA-8D1A-A30EC8C17939}" type="pres">
      <dgm:prSet presAssocID="{44C775AA-7816-48A2-A574-7C7022F55F93}" presName="sibTrans" presStyleCnt="0"/>
      <dgm:spPr/>
    </dgm:pt>
    <dgm:pt modelId="{DA00CF05-6019-41BA-ADF0-6EFF9FDA7F37}" type="pres">
      <dgm:prSet presAssocID="{04E67CC7-7E50-4309-BBE5-6411225EC721}" presName="compNode" presStyleCnt="0"/>
      <dgm:spPr/>
    </dgm:pt>
    <dgm:pt modelId="{8B0DD55A-2165-4F5B-8A0F-AB21CD2C53BD}" type="pres">
      <dgm:prSet presAssocID="{04E67CC7-7E50-4309-BBE5-6411225EC721}" presName="bgRect" presStyleLbl="bgShp" presStyleIdx="1" presStyleCnt="5"/>
      <dgm:spPr/>
    </dgm:pt>
    <dgm:pt modelId="{20518F92-8B2B-4578-B40B-5A357CFD671D}" type="pres">
      <dgm:prSet presAssocID="{04E67CC7-7E50-4309-BBE5-6411225EC7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8773F6F-4525-4402-A0EA-B6D65B40DE25}" type="pres">
      <dgm:prSet presAssocID="{04E67CC7-7E50-4309-BBE5-6411225EC721}" presName="spaceRect" presStyleCnt="0"/>
      <dgm:spPr/>
    </dgm:pt>
    <dgm:pt modelId="{3DC0EB80-9D31-4F62-8174-B58BBA3630E3}" type="pres">
      <dgm:prSet presAssocID="{04E67CC7-7E50-4309-BBE5-6411225EC721}" presName="parTx" presStyleLbl="revTx" presStyleIdx="1" presStyleCnt="5">
        <dgm:presLayoutVars>
          <dgm:chMax val="0"/>
          <dgm:chPref val="0"/>
        </dgm:presLayoutVars>
      </dgm:prSet>
      <dgm:spPr/>
    </dgm:pt>
    <dgm:pt modelId="{9AE613EA-D60A-42D3-BC21-A5798188ABC9}" type="pres">
      <dgm:prSet presAssocID="{D1048177-BF7A-41D2-B27F-62122F0BF100}" presName="sibTrans" presStyleCnt="0"/>
      <dgm:spPr/>
    </dgm:pt>
    <dgm:pt modelId="{419E84F1-D861-44D4-8E5E-052095B410FA}" type="pres">
      <dgm:prSet presAssocID="{C995010C-0F6F-43EB-9AF5-74787B73AD5C}" presName="compNode" presStyleCnt="0"/>
      <dgm:spPr/>
    </dgm:pt>
    <dgm:pt modelId="{14E74BDB-CB7E-4D22-B9CF-53444BBC940E}" type="pres">
      <dgm:prSet presAssocID="{C995010C-0F6F-43EB-9AF5-74787B73AD5C}" presName="bgRect" presStyleLbl="bgShp" presStyleIdx="2" presStyleCnt="5"/>
      <dgm:spPr/>
    </dgm:pt>
    <dgm:pt modelId="{3239EB83-6C24-460A-84E5-8DAE94EA6DBC}" type="pres">
      <dgm:prSet presAssocID="{C995010C-0F6F-43EB-9AF5-74787B73AD5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3052DAA-8379-4A97-A421-545D73362FAC}" type="pres">
      <dgm:prSet presAssocID="{C995010C-0F6F-43EB-9AF5-74787B73AD5C}" presName="spaceRect" presStyleCnt="0"/>
      <dgm:spPr/>
    </dgm:pt>
    <dgm:pt modelId="{3C58FA5F-F4F6-477C-BC57-163FF8D54D24}" type="pres">
      <dgm:prSet presAssocID="{C995010C-0F6F-43EB-9AF5-74787B73AD5C}" presName="parTx" presStyleLbl="revTx" presStyleIdx="2" presStyleCnt="5">
        <dgm:presLayoutVars>
          <dgm:chMax val="0"/>
          <dgm:chPref val="0"/>
        </dgm:presLayoutVars>
      </dgm:prSet>
      <dgm:spPr/>
    </dgm:pt>
    <dgm:pt modelId="{CE73AE3A-66C6-42F1-8EAD-2CC4FE615C4E}" type="pres">
      <dgm:prSet presAssocID="{283B1B6A-D1C0-43B4-9A0C-387F7484C6A2}" presName="sibTrans" presStyleCnt="0"/>
      <dgm:spPr/>
    </dgm:pt>
    <dgm:pt modelId="{20B3C3E6-6A2C-4F98-8B5D-1761E87D86F2}" type="pres">
      <dgm:prSet presAssocID="{028C878B-DD06-43A5-8311-F479AE918EF8}" presName="compNode" presStyleCnt="0"/>
      <dgm:spPr/>
    </dgm:pt>
    <dgm:pt modelId="{591E7416-CB65-486C-B1F1-257BFD80A221}" type="pres">
      <dgm:prSet presAssocID="{028C878B-DD06-43A5-8311-F479AE918EF8}" presName="bgRect" presStyleLbl="bgShp" presStyleIdx="3" presStyleCnt="5"/>
      <dgm:spPr/>
    </dgm:pt>
    <dgm:pt modelId="{29EF8656-D05C-494B-8924-A9E7351E7AB5}" type="pres">
      <dgm:prSet presAssocID="{028C878B-DD06-43A5-8311-F479AE918E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F70FEFF9-0336-4B6F-BCDD-797DDE0B9F4E}" type="pres">
      <dgm:prSet presAssocID="{028C878B-DD06-43A5-8311-F479AE918EF8}" presName="spaceRect" presStyleCnt="0"/>
      <dgm:spPr/>
    </dgm:pt>
    <dgm:pt modelId="{B9CE4CF2-D2A8-4598-821D-5CDE0C19617C}" type="pres">
      <dgm:prSet presAssocID="{028C878B-DD06-43A5-8311-F479AE918EF8}" presName="parTx" presStyleLbl="revTx" presStyleIdx="3" presStyleCnt="5">
        <dgm:presLayoutVars>
          <dgm:chMax val="0"/>
          <dgm:chPref val="0"/>
        </dgm:presLayoutVars>
      </dgm:prSet>
      <dgm:spPr/>
    </dgm:pt>
    <dgm:pt modelId="{C474F5D6-91AE-4B22-9ADD-5900625D112C}" type="pres">
      <dgm:prSet presAssocID="{C6FAD422-4636-455E-B6B4-C5EEC9A806FC}" presName="sibTrans" presStyleCnt="0"/>
      <dgm:spPr/>
    </dgm:pt>
    <dgm:pt modelId="{C5E0F0AF-EDD4-4992-BA92-B35CC90CB43B}" type="pres">
      <dgm:prSet presAssocID="{32FCD5FC-95ED-4697-96DB-AC077D504287}" presName="compNode" presStyleCnt="0"/>
      <dgm:spPr/>
    </dgm:pt>
    <dgm:pt modelId="{91B80F69-29A1-4871-AF3C-228C04F4DB8B}" type="pres">
      <dgm:prSet presAssocID="{32FCD5FC-95ED-4697-96DB-AC077D504287}" presName="bgRect" presStyleLbl="bgShp" presStyleIdx="4" presStyleCnt="5"/>
      <dgm:spPr/>
    </dgm:pt>
    <dgm:pt modelId="{105A75E4-B5B3-4BEC-9F60-FC3CEE3DA1D4}" type="pres">
      <dgm:prSet presAssocID="{32FCD5FC-95ED-4697-96DB-AC077D50428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B8227D8-4959-406E-B0C2-BF56593B2DEC}" type="pres">
      <dgm:prSet presAssocID="{32FCD5FC-95ED-4697-96DB-AC077D504287}" presName="spaceRect" presStyleCnt="0"/>
      <dgm:spPr/>
    </dgm:pt>
    <dgm:pt modelId="{56C5A198-252F-4A07-861B-A841400186C8}" type="pres">
      <dgm:prSet presAssocID="{32FCD5FC-95ED-4697-96DB-AC077D50428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B027B14-44D8-4716-AF96-DB488FB1FF5E}" type="presOf" srcId="{19031EF5-4734-4194-AF74-72F5296F15F6}" destId="{CD5E34AC-0AA0-4DC1-B809-D6F230EA51B7}" srcOrd="0" destOrd="0" presId="urn:microsoft.com/office/officeart/2018/2/layout/IconVerticalSolidList"/>
    <dgm:cxn modelId="{836E571B-5BA0-498B-AF7C-C71B246021BC}" type="presOf" srcId="{028C878B-DD06-43A5-8311-F479AE918EF8}" destId="{B9CE4CF2-D2A8-4598-821D-5CDE0C19617C}" srcOrd="0" destOrd="0" presId="urn:microsoft.com/office/officeart/2018/2/layout/IconVerticalSolidList"/>
    <dgm:cxn modelId="{2337FE54-1C51-466B-94F6-8AC2EDEFE508}" srcId="{19031EF5-4734-4194-AF74-72F5296F15F6}" destId="{350B8283-4FE1-43F1-9060-59E5B1756419}" srcOrd="0" destOrd="0" parTransId="{1F306A5F-CFC4-4983-A4AA-D6D73E08E0E6}" sibTransId="{44C775AA-7816-48A2-A574-7C7022F55F93}"/>
    <dgm:cxn modelId="{4F5A575E-FECD-474D-805F-0C7FD7197B52}" type="presOf" srcId="{C995010C-0F6F-43EB-9AF5-74787B73AD5C}" destId="{3C58FA5F-F4F6-477C-BC57-163FF8D54D24}" srcOrd="0" destOrd="0" presId="urn:microsoft.com/office/officeart/2018/2/layout/IconVerticalSolidList"/>
    <dgm:cxn modelId="{C2256189-8589-4362-A50A-EC6881C481F8}" type="presOf" srcId="{350B8283-4FE1-43F1-9060-59E5B1756419}" destId="{C06AA41A-C74E-4609-97DC-A1FB0DFCC80C}" srcOrd="0" destOrd="0" presId="urn:microsoft.com/office/officeart/2018/2/layout/IconVerticalSolidList"/>
    <dgm:cxn modelId="{7AD392A2-B287-4F35-89BC-FD5286A7F7AD}" srcId="{19031EF5-4734-4194-AF74-72F5296F15F6}" destId="{04E67CC7-7E50-4309-BBE5-6411225EC721}" srcOrd="1" destOrd="0" parTransId="{5FAA51B6-CF41-437F-8097-E07F7C0F1FBB}" sibTransId="{D1048177-BF7A-41D2-B27F-62122F0BF100}"/>
    <dgm:cxn modelId="{43F3ACA6-0F28-46EB-A971-08BE01A77612}" srcId="{19031EF5-4734-4194-AF74-72F5296F15F6}" destId="{028C878B-DD06-43A5-8311-F479AE918EF8}" srcOrd="3" destOrd="0" parTransId="{9CCDAAA5-B0D0-4580-8A1D-00CDDA92F288}" sibTransId="{C6FAD422-4636-455E-B6B4-C5EEC9A806FC}"/>
    <dgm:cxn modelId="{17018CB6-FDA7-4394-8941-A0FEAADB0231}" type="presOf" srcId="{04E67CC7-7E50-4309-BBE5-6411225EC721}" destId="{3DC0EB80-9D31-4F62-8174-B58BBA3630E3}" srcOrd="0" destOrd="0" presId="urn:microsoft.com/office/officeart/2018/2/layout/IconVerticalSolidList"/>
    <dgm:cxn modelId="{E96B60D1-0172-420C-92C3-D1D5C6AAEA6A}" type="presOf" srcId="{32FCD5FC-95ED-4697-96DB-AC077D504287}" destId="{56C5A198-252F-4A07-861B-A841400186C8}" srcOrd="0" destOrd="0" presId="urn:microsoft.com/office/officeart/2018/2/layout/IconVerticalSolidList"/>
    <dgm:cxn modelId="{F0947CD4-4F8B-47DF-AB64-CB8EE325E59B}" srcId="{19031EF5-4734-4194-AF74-72F5296F15F6}" destId="{C995010C-0F6F-43EB-9AF5-74787B73AD5C}" srcOrd="2" destOrd="0" parTransId="{7F19DCA4-9FE2-489C-9F7E-353133576395}" sibTransId="{283B1B6A-D1C0-43B4-9A0C-387F7484C6A2}"/>
    <dgm:cxn modelId="{25B4C0F2-9197-43AC-BBDD-FEA44D68BE94}" srcId="{19031EF5-4734-4194-AF74-72F5296F15F6}" destId="{32FCD5FC-95ED-4697-96DB-AC077D504287}" srcOrd="4" destOrd="0" parTransId="{09692EFD-1AEC-4887-A605-99AEBBFD1A8F}" sibTransId="{85E3CEA4-4D93-44AF-BA41-9C2B548893B9}"/>
    <dgm:cxn modelId="{38D32F55-AFC9-4D05-9D34-2394B9B4E189}" type="presParOf" srcId="{CD5E34AC-0AA0-4DC1-B809-D6F230EA51B7}" destId="{44696A60-AFE8-4718-896C-87E7AE80D17D}" srcOrd="0" destOrd="0" presId="urn:microsoft.com/office/officeart/2018/2/layout/IconVerticalSolidList"/>
    <dgm:cxn modelId="{AA7BE0C6-B3ED-467E-9732-32FA57CA0F2B}" type="presParOf" srcId="{44696A60-AFE8-4718-896C-87E7AE80D17D}" destId="{3CD2B39C-4B6B-4638-ABAD-3608E5D25C50}" srcOrd="0" destOrd="0" presId="urn:microsoft.com/office/officeart/2018/2/layout/IconVerticalSolidList"/>
    <dgm:cxn modelId="{8F55D9B1-3DED-4EF7-A18E-23DAB7FD1CE5}" type="presParOf" srcId="{44696A60-AFE8-4718-896C-87E7AE80D17D}" destId="{6BDF0FB1-93CA-4B5D-9B3E-BD71389FDE34}" srcOrd="1" destOrd="0" presId="urn:microsoft.com/office/officeart/2018/2/layout/IconVerticalSolidList"/>
    <dgm:cxn modelId="{163425B1-725C-4CF7-AEF6-DD66A09018BC}" type="presParOf" srcId="{44696A60-AFE8-4718-896C-87E7AE80D17D}" destId="{6155A116-DF67-4297-9046-9437DC677FC8}" srcOrd="2" destOrd="0" presId="urn:microsoft.com/office/officeart/2018/2/layout/IconVerticalSolidList"/>
    <dgm:cxn modelId="{70046C8F-C2F2-4B63-98B0-40600C0C6E86}" type="presParOf" srcId="{44696A60-AFE8-4718-896C-87E7AE80D17D}" destId="{C06AA41A-C74E-4609-97DC-A1FB0DFCC80C}" srcOrd="3" destOrd="0" presId="urn:microsoft.com/office/officeart/2018/2/layout/IconVerticalSolidList"/>
    <dgm:cxn modelId="{89DB0181-0BC1-41E1-BCC6-6C08E29612BD}" type="presParOf" srcId="{CD5E34AC-0AA0-4DC1-B809-D6F230EA51B7}" destId="{341FA211-94D8-44DA-8D1A-A30EC8C17939}" srcOrd="1" destOrd="0" presId="urn:microsoft.com/office/officeart/2018/2/layout/IconVerticalSolidList"/>
    <dgm:cxn modelId="{B565E7F3-62B9-4EA7-8E45-2C4A16D1699C}" type="presParOf" srcId="{CD5E34AC-0AA0-4DC1-B809-D6F230EA51B7}" destId="{DA00CF05-6019-41BA-ADF0-6EFF9FDA7F37}" srcOrd="2" destOrd="0" presId="urn:microsoft.com/office/officeart/2018/2/layout/IconVerticalSolidList"/>
    <dgm:cxn modelId="{D7085CD5-9686-4956-9722-20B342AC8893}" type="presParOf" srcId="{DA00CF05-6019-41BA-ADF0-6EFF9FDA7F37}" destId="{8B0DD55A-2165-4F5B-8A0F-AB21CD2C53BD}" srcOrd="0" destOrd="0" presId="urn:microsoft.com/office/officeart/2018/2/layout/IconVerticalSolidList"/>
    <dgm:cxn modelId="{9F36F75A-AEAC-4D72-B9BD-A836AB5E2AEC}" type="presParOf" srcId="{DA00CF05-6019-41BA-ADF0-6EFF9FDA7F37}" destId="{20518F92-8B2B-4578-B40B-5A357CFD671D}" srcOrd="1" destOrd="0" presId="urn:microsoft.com/office/officeart/2018/2/layout/IconVerticalSolidList"/>
    <dgm:cxn modelId="{0CF483DE-A61E-4E61-8303-E439B98D63E4}" type="presParOf" srcId="{DA00CF05-6019-41BA-ADF0-6EFF9FDA7F37}" destId="{48773F6F-4525-4402-A0EA-B6D65B40DE25}" srcOrd="2" destOrd="0" presId="urn:microsoft.com/office/officeart/2018/2/layout/IconVerticalSolidList"/>
    <dgm:cxn modelId="{51F48CCA-36B0-4B76-8C5A-B7958821161E}" type="presParOf" srcId="{DA00CF05-6019-41BA-ADF0-6EFF9FDA7F37}" destId="{3DC0EB80-9D31-4F62-8174-B58BBA3630E3}" srcOrd="3" destOrd="0" presId="urn:microsoft.com/office/officeart/2018/2/layout/IconVerticalSolidList"/>
    <dgm:cxn modelId="{3ECD4C00-5BC5-46F3-9C7D-6C02C7F1F268}" type="presParOf" srcId="{CD5E34AC-0AA0-4DC1-B809-D6F230EA51B7}" destId="{9AE613EA-D60A-42D3-BC21-A5798188ABC9}" srcOrd="3" destOrd="0" presId="urn:microsoft.com/office/officeart/2018/2/layout/IconVerticalSolidList"/>
    <dgm:cxn modelId="{170726D5-CA66-436C-84AC-C8E89A398A73}" type="presParOf" srcId="{CD5E34AC-0AA0-4DC1-B809-D6F230EA51B7}" destId="{419E84F1-D861-44D4-8E5E-052095B410FA}" srcOrd="4" destOrd="0" presId="urn:microsoft.com/office/officeart/2018/2/layout/IconVerticalSolidList"/>
    <dgm:cxn modelId="{D89F4054-47F5-4491-9927-9D9674083126}" type="presParOf" srcId="{419E84F1-D861-44D4-8E5E-052095B410FA}" destId="{14E74BDB-CB7E-4D22-B9CF-53444BBC940E}" srcOrd="0" destOrd="0" presId="urn:microsoft.com/office/officeart/2018/2/layout/IconVerticalSolidList"/>
    <dgm:cxn modelId="{A81C4812-5538-4E4B-9984-2754C7B9BF6D}" type="presParOf" srcId="{419E84F1-D861-44D4-8E5E-052095B410FA}" destId="{3239EB83-6C24-460A-84E5-8DAE94EA6DBC}" srcOrd="1" destOrd="0" presId="urn:microsoft.com/office/officeart/2018/2/layout/IconVerticalSolidList"/>
    <dgm:cxn modelId="{425FADC1-0B02-4A0A-9476-9E3BF6502FD1}" type="presParOf" srcId="{419E84F1-D861-44D4-8E5E-052095B410FA}" destId="{D3052DAA-8379-4A97-A421-545D73362FAC}" srcOrd="2" destOrd="0" presId="urn:microsoft.com/office/officeart/2018/2/layout/IconVerticalSolidList"/>
    <dgm:cxn modelId="{E9A223FE-1072-4C07-AC79-F249C283D45C}" type="presParOf" srcId="{419E84F1-D861-44D4-8E5E-052095B410FA}" destId="{3C58FA5F-F4F6-477C-BC57-163FF8D54D24}" srcOrd="3" destOrd="0" presId="urn:microsoft.com/office/officeart/2018/2/layout/IconVerticalSolidList"/>
    <dgm:cxn modelId="{F5796985-A801-45BD-B62A-D2A82DC74D1F}" type="presParOf" srcId="{CD5E34AC-0AA0-4DC1-B809-D6F230EA51B7}" destId="{CE73AE3A-66C6-42F1-8EAD-2CC4FE615C4E}" srcOrd="5" destOrd="0" presId="urn:microsoft.com/office/officeart/2018/2/layout/IconVerticalSolidList"/>
    <dgm:cxn modelId="{15B205D7-50AB-4734-A331-1F0448EADFDA}" type="presParOf" srcId="{CD5E34AC-0AA0-4DC1-B809-D6F230EA51B7}" destId="{20B3C3E6-6A2C-4F98-8B5D-1761E87D86F2}" srcOrd="6" destOrd="0" presId="urn:microsoft.com/office/officeart/2018/2/layout/IconVerticalSolidList"/>
    <dgm:cxn modelId="{71DC225B-53F0-4FB2-8AC0-3A7AA963EA5D}" type="presParOf" srcId="{20B3C3E6-6A2C-4F98-8B5D-1761E87D86F2}" destId="{591E7416-CB65-486C-B1F1-257BFD80A221}" srcOrd="0" destOrd="0" presId="urn:microsoft.com/office/officeart/2018/2/layout/IconVerticalSolidList"/>
    <dgm:cxn modelId="{106BCB5C-E01E-4948-B75D-A15549B3CB20}" type="presParOf" srcId="{20B3C3E6-6A2C-4F98-8B5D-1761E87D86F2}" destId="{29EF8656-D05C-494B-8924-A9E7351E7AB5}" srcOrd="1" destOrd="0" presId="urn:microsoft.com/office/officeart/2018/2/layout/IconVerticalSolidList"/>
    <dgm:cxn modelId="{D73A1B59-0DA0-4A7B-8E5D-E64BD3E0F5F8}" type="presParOf" srcId="{20B3C3E6-6A2C-4F98-8B5D-1761E87D86F2}" destId="{F70FEFF9-0336-4B6F-BCDD-797DDE0B9F4E}" srcOrd="2" destOrd="0" presId="urn:microsoft.com/office/officeart/2018/2/layout/IconVerticalSolidList"/>
    <dgm:cxn modelId="{0E0C2BB5-E00A-4F14-802F-3EC807AFF07A}" type="presParOf" srcId="{20B3C3E6-6A2C-4F98-8B5D-1761E87D86F2}" destId="{B9CE4CF2-D2A8-4598-821D-5CDE0C19617C}" srcOrd="3" destOrd="0" presId="urn:microsoft.com/office/officeart/2018/2/layout/IconVerticalSolidList"/>
    <dgm:cxn modelId="{908BDB7A-3404-43A9-9C2F-67D53C98AD2D}" type="presParOf" srcId="{CD5E34AC-0AA0-4DC1-B809-D6F230EA51B7}" destId="{C474F5D6-91AE-4B22-9ADD-5900625D112C}" srcOrd="7" destOrd="0" presId="urn:microsoft.com/office/officeart/2018/2/layout/IconVerticalSolidList"/>
    <dgm:cxn modelId="{87F58193-C5C5-48D3-91BC-EF22952CF479}" type="presParOf" srcId="{CD5E34AC-0AA0-4DC1-B809-D6F230EA51B7}" destId="{C5E0F0AF-EDD4-4992-BA92-B35CC90CB43B}" srcOrd="8" destOrd="0" presId="urn:microsoft.com/office/officeart/2018/2/layout/IconVerticalSolidList"/>
    <dgm:cxn modelId="{9EA4A6B1-C4C9-4247-B248-1A4007252CDA}" type="presParOf" srcId="{C5E0F0AF-EDD4-4992-BA92-B35CC90CB43B}" destId="{91B80F69-29A1-4871-AF3C-228C04F4DB8B}" srcOrd="0" destOrd="0" presId="urn:microsoft.com/office/officeart/2018/2/layout/IconVerticalSolidList"/>
    <dgm:cxn modelId="{A49B0E87-03A5-4858-A504-19212AEF38D0}" type="presParOf" srcId="{C5E0F0AF-EDD4-4992-BA92-B35CC90CB43B}" destId="{105A75E4-B5B3-4BEC-9F60-FC3CEE3DA1D4}" srcOrd="1" destOrd="0" presId="urn:microsoft.com/office/officeart/2018/2/layout/IconVerticalSolidList"/>
    <dgm:cxn modelId="{9B291153-7D75-4829-AAEA-8DE89F8CA51C}" type="presParOf" srcId="{C5E0F0AF-EDD4-4992-BA92-B35CC90CB43B}" destId="{9B8227D8-4959-406E-B0C2-BF56593B2DEC}" srcOrd="2" destOrd="0" presId="urn:microsoft.com/office/officeart/2018/2/layout/IconVerticalSolidList"/>
    <dgm:cxn modelId="{572F7CED-9F3D-477C-B331-D6A3824ACD24}" type="presParOf" srcId="{C5E0F0AF-EDD4-4992-BA92-B35CC90CB43B}" destId="{56C5A198-252F-4A07-861B-A841400186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65A88B-66F0-4790-BD55-68D467F7A41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D5E8A1-E5C7-4E90-8CCC-908CB379D229}">
      <dgm:prSet/>
      <dgm:spPr/>
      <dgm:t>
        <a:bodyPr/>
        <a:lstStyle/>
        <a:p>
          <a:r>
            <a:rPr lang="en-US"/>
            <a:t>1. Which Electric Vehicle manufacturers sells the most in Washington?</a:t>
          </a:r>
        </a:p>
      </dgm:t>
    </dgm:pt>
    <dgm:pt modelId="{EC221E05-8B34-456D-A0BE-9C44B37906E7}" type="parTrans" cxnId="{46B4199B-00EF-43ED-8CCE-EC765EE0E1AD}">
      <dgm:prSet/>
      <dgm:spPr/>
      <dgm:t>
        <a:bodyPr/>
        <a:lstStyle/>
        <a:p>
          <a:endParaRPr lang="en-US"/>
        </a:p>
      </dgm:t>
    </dgm:pt>
    <dgm:pt modelId="{DA648677-F941-4000-A5C1-24E706D30DC7}" type="sibTrans" cxnId="{46B4199B-00EF-43ED-8CCE-EC765EE0E1AD}">
      <dgm:prSet/>
      <dgm:spPr/>
      <dgm:t>
        <a:bodyPr/>
        <a:lstStyle/>
        <a:p>
          <a:endParaRPr lang="en-US"/>
        </a:p>
      </dgm:t>
    </dgm:pt>
    <dgm:pt modelId="{CC4BADFC-572E-4AE9-9B16-F966CDAEE06B}">
      <dgm:prSet/>
      <dgm:spPr/>
      <dgm:t>
        <a:bodyPr/>
        <a:lstStyle/>
        <a:p>
          <a:r>
            <a:rPr lang="en-US" dirty="0"/>
            <a:t>2. ⁠Which City has the most electric vehicles?</a:t>
          </a:r>
        </a:p>
      </dgm:t>
    </dgm:pt>
    <dgm:pt modelId="{57D151FD-047C-47B6-AEF8-77E5BC9C4EA2}" type="parTrans" cxnId="{2E2CFC5B-FFA8-47DA-8888-8959753E053A}">
      <dgm:prSet/>
      <dgm:spPr/>
      <dgm:t>
        <a:bodyPr/>
        <a:lstStyle/>
        <a:p>
          <a:endParaRPr lang="en-US"/>
        </a:p>
      </dgm:t>
    </dgm:pt>
    <dgm:pt modelId="{7F22124C-A66D-4B83-BB57-4F0D5BC33B26}" type="sibTrans" cxnId="{2E2CFC5B-FFA8-47DA-8888-8959753E053A}">
      <dgm:prSet/>
      <dgm:spPr/>
      <dgm:t>
        <a:bodyPr/>
        <a:lstStyle/>
        <a:p>
          <a:endParaRPr lang="en-US"/>
        </a:p>
      </dgm:t>
    </dgm:pt>
    <dgm:pt modelId="{208FAF15-C07A-4559-81D9-3B1E81528299}">
      <dgm:prSet/>
      <dgm:spPr/>
      <dgm:t>
        <a:bodyPr/>
        <a:lstStyle/>
        <a:p>
          <a:r>
            <a:rPr lang="en-US" dirty="0"/>
            <a:t>3. ⁠What percentage of electric vehicles are hybrid or fully electric. Which is more prevalent?</a:t>
          </a:r>
        </a:p>
      </dgm:t>
    </dgm:pt>
    <dgm:pt modelId="{751524EE-7902-46CA-96BF-1D72405C10FC}" type="parTrans" cxnId="{528F7F0C-D0B2-4039-9690-7846384709EF}">
      <dgm:prSet/>
      <dgm:spPr/>
      <dgm:t>
        <a:bodyPr/>
        <a:lstStyle/>
        <a:p>
          <a:endParaRPr lang="en-US"/>
        </a:p>
      </dgm:t>
    </dgm:pt>
    <dgm:pt modelId="{5AFEC48E-083D-4E56-975B-406A5C231C25}" type="sibTrans" cxnId="{528F7F0C-D0B2-4039-9690-7846384709EF}">
      <dgm:prSet/>
      <dgm:spPr/>
      <dgm:t>
        <a:bodyPr/>
        <a:lstStyle/>
        <a:p>
          <a:endParaRPr lang="en-US"/>
        </a:p>
      </dgm:t>
    </dgm:pt>
    <dgm:pt modelId="{F3ADB4BB-CA2B-4864-AB3C-42C56C11397B}">
      <dgm:prSet/>
      <dgm:spPr/>
      <dgm:t>
        <a:bodyPr/>
        <a:lstStyle/>
        <a:p>
          <a:r>
            <a:rPr lang="en-US" dirty="0"/>
            <a:t>4. ⁠Which models offer the longest and shortest electric range?</a:t>
          </a:r>
        </a:p>
      </dgm:t>
    </dgm:pt>
    <dgm:pt modelId="{5569C243-F5E0-4F47-9892-D7C9CD0569E1}" type="parTrans" cxnId="{3AA13852-1460-43B9-8C9E-9630025B2416}">
      <dgm:prSet/>
      <dgm:spPr/>
      <dgm:t>
        <a:bodyPr/>
        <a:lstStyle/>
        <a:p>
          <a:endParaRPr lang="en-US"/>
        </a:p>
      </dgm:t>
    </dgm:pt>
    <dgm:pt modelId="{F8EF0D06-FE04-43DB-9B02-C93454BF9629}" type="sibTrans" cxnId="{3AA13852-1460-43B9-8C9E-9630025B2416}">
      <dgm:prSet/>
      <dgm:spPr/>
      <dgm:t>
        <a:bodyPr/>
        <a:lstStyle/>
        <a:p>
          <a:endParaRPr lang="en-US"/>
        </a:p>
      </dgm:t>
    </dgm:pt>
    <dgm:pt modelId="{9745BE3C-00A6-48B6-B7D7-FF7F928CCB12}">
      <dgm:prSet/>
      <dgm:spPr/>
      <dgm:t>
        <a:bodyPr/>
        <a:lstStyle/>
        <a:p>
          <a:r>
            <a:rPr lang="en-US" dirty="0"/>
            <a:t>5. What’s the correlation between vehicle range and the year?</a:t>
          </a:r>
        </a:p>
      </dgm:t>
    </dgm:pt>
    <dgm:pt modelId="{E90E1506-F2B1-4240-9504-A44A27771FCD}" type="parTrans" cxnId="{A6EE1334-76EA-4199-832F-A3797F09482B}">
      <dgm:prSet/>
      <dgm:spPr/>
      <dgm:t>
        <a:bodyPr/>
        <a:lstStyle/>
        <a:p>
          <a:endParaRPr lang="en-US"/>
        </a:p>
      </dgm:t>
    </dgm:pt>
    <dgm:pt modelId="{C58A7E03-FCCC-4FEB-AA98-95AFD6ADB4A1}" type="sibTrans" cxnId="{A6EE1334-76EA-4199-832F-A3797F09482B}">
      <dgm:prSet/>
      <dgm:spPr/>
      <dgm:t>
        <a:bodyPr/>
        <a:lstStyle/>
        <a:p>
          <a:endParaRPr lang="en-US"/>
        </a:p>
      </dgm:t>
    </dgm:pt>
    <dgm:pt modelId="{785CDCBB-4C1B-AD4A-9741-CAD22B6403D6}" type="pres">
      <dgm:prSet presAssocID="{A565A88B-66F0-4790-BD55-68D467F7A418}" presName="outerComposite" presStyleCnt="0">
        <dgm:presLayoutVars>
          <dgm:chMax val="5"/>
          <dgm:dir/>
          <dgm:resizeHandles val="exact"/>
        </dgm:presLayoutVars>
      </dgm:prSet>
      <dgm:spPr/>
    </dgm:pt>
    <dgm:pt modelId="{F2E97C94-1B62-3B45-B391-2E5B011C0C7C}" type="pres">
      <dgm:prSet presAssocID="{A565A88B-66F0-4790-BD55-68D467F7A418}" presName="dummyMaxCanvas" presStyleCnt="0">
        <dgm:presLayoutVars/>
      </dgm:prSet>
      <dgm:spPr/>
    </dgm:pt>
    <dgm:pt modelId="{9642652E-31A4-EF47-B8F4-7DE16D319A4B}" type="pres">
      <dgm:prSet presAssocID="{A565A88B-66F0-4790-BD55-68D467F7A418}" presName="FiveNodes_1" presStyleLbl="node1" presStyleIdx="0" presStyleCnt="5">
        <dgm:presLayoutVars>
          <dgm:bulletEnabled val="1"/>
        </dgm:presLayoutVars>
      </dgm:prSet>
      <dgm:spPr/>
    </dgm:pt>
    <dgm:pt modelId="{52FEE005-53E9-EF48-B0EE-961F9CD7FDA3}" type="pres">
      <dgm:prSet presAssocID="{A565A88B-66F0-4790-BD55-68D467F7A418}" presName="FiveNodes_2" presStyleLbl="node1" presStyleIdx="1" presStyleCnt="5">
        <dgm:presLayoutVars>
          <dgm:bulletEnabled val="1"/>
        </dgm:presLayoutVars>
      </dgm:prSet>
      <dgm:spPr/>
    </dgm:pt>
    <dgm:pt modelId="{432874F3-32F5-D041-B152-39E045F90490}" type="pres">
      <dgm:prSet presAssocID="{A565A88B-66F0-4790-BD55-68D467F7A418}" presName="FiveNodes_3" presStyleLbl="node1" presStyleIdx="2" presStyleCnt="5">
        <dgm:presLayoutVars>
          <dgm:bulletEnabled val="1"/>
        </dgm:presLayoutVars>
      </dgm:prSet>
      <dgm:spPr/>
    </dgm:pt>
    <dgm:pt modelId="{659E5117-AEBE-0D47-91C1-1BD5720F5331}" type="pres">
      <dgm:prSet presAssocID="{A565A88B-66F0-4790-BD55-68D467F7A418}" presName="FiveNodes_4" presStyleLbl="node1" presStyleIdx="3" presStyleCnt="5">
        <dgm:presLayoutVars>
          <dgm:bulletEnabled val="1"/>
        </dgm:presLayoutVars>
      </dgm:prSet>
      <dgm:spPr/>
    </dgm:pt>
    <dgm:pt modelId="{60E098C4-1452-5046-80C0-45E969CB2204}" type="pres">
      <dgm:prSet presAssocID="{A565A88B-66F0-4790-BD55-68D467F7A418}" presName="FiveNodes_5" presStyleLbl="node1" presStyleIdx="4" presStyleCnt="5">
        <dgm:presLayoutVars>
          <dgm:bulletEnabled val="1"/>
        </dgm:presLayoutVars>
      </dgm:prSet>
      <dgm:spPr/>
    </dgm:pt>
    <dgm:pt modelId="{749FEBB6-C6DE-3742-98D1-36021F247FE9}" type="pres">
      <dgm:prSet presAssocID="{A565A88B-66F0-4790-BD55-68D467F7A418}" presName="FiveConn_1-2" presStyleLbl="fgAccFollowNode1" presStyleIdx="0" presStyleCnt="4">
        <dgm:presLayoutVars>
          <dgm:bulletEnabled val="1"/>
        </dgm:presLayoutVars>
      </dgm:prSet>
      <dgm:spPr/>
    </dgm:pt>
    <dgm:pt modelId="{ADE46C75-95B4-FA48-97F2-94EA9E40D63A}" type="pres">
      <dgm:prSet presAssocID="{A565A88B-66F0-4790-BD55-68D467F7A418}" presName="FiveConn_2-3" presStyleLbl="fgAccFollowNode1" presStyleIdx="1" presStyleCnt="4">
        <dgm:presLayoutVars>
          <dgm:bulletEnabled val="1"/>
        </dgm:presLayoutVars>
      </dgm:prSet>
      <dgm:spPr/>
    </dgm:pt>
    <dgm:pt modelId="{9DBD84A9-D281-8748-AAE3-C4CE100C8637}" type="pres">
      <dgm:prSet presAssocID="{A565A88B-66F0-4790-BD55-68D467F7A418}" presName="FiveConn_3-4" presStyleLbl="fgAccFollowNode1" presStyleIdx="2" presStyleCnt="4">
        <dgm:presLayoutVars>
          <dgm:bulletEnabled val="1"/>
        </dgm:presLayoutVars>
      </dgm:prSet>
      <dgm:spPr/>
    </dgm:pt>
    <dgm:pt modelId="{81233DE4-11E7-1841-B839-47FEF6A60580}" type="pres">
      <dgm:prSet presAssocID="{A565A88B-66F0-4790-BD55-68D467F7A418}" presName="FiveConn_4-5" presStyleLbl="fgAccFollowNode1" presStyleIdx="3" presStyleCnt="4">
        <dgm:presLayoutVars>
          <dgm:bulletEnabled val="1"/>
        </dgm:presLayoutVars>
      </dgm:prSet>
      <dgm:spPr/>
    </dgm:pt>
    <dgm:pt modelId="{A36025F6-3B2B-A748-A5D5-BC2AEFAB8AE5}" type="pres">
      <dgm:prSet presAssocID="{A565A88B-66F0-4790-BD55-68D467F7A418}" presName="FiveNodes_1_text" presStyleLbl="node1" presStyleIdx="4" presStyleCnt="5">
        <dgm:presLayoutVars>
          <dgm:bulletEnabled val="1"/>
        </dgm:presLayoutVars>
      </dgm:prSet>
      <dgm:spPr/>
    </dgm:pt>
    <dgm:pt modelId="{43A1EE53-91E6-A348-945B-11D6F74EE02A}" type="pres">
      <dgm:prSet presAssocID="{A565A88B-66F0-4790-BD55-68D467F7A418}" presName="FiveNodes_2_text" presStyleLbl="node1" presStyleIdx="4" presStyleCnt="5">
        <dgm:presLayoutVars>
          <dgm:bulletEnabled val="1"/>
        </dgm:presLayoutVars>
      </dgm:prSet>
      <dgm:spPr/>
    </dgm:pt>
    <dgm:pt modelId="{28492949-8AAF-EA41-9F5E-6BEB62DC4553}" type="pres">
      <dgm:prSet presAssocID="{A565A88B-66F0-4790-BD55-68D467F7A418}" presName="FiveNodes_3_text" presStyleLbl="node1" presStyleIdx="4" presStyleCnt="5">
        <dgm:presLayoutVars>
          <dgm:bulletEnabled val="1"/>
        </dgm:presLayoutVars>
      </dgm:prSet>
      <dgm:spPr/>
    </dgm:pt>
    <dgm:pt modelId="{A293EF30-D0CE-0B4D-8085-B26BA28ED569}" type="pres">
      <dgm:prSet presAssocID="{A565A88B-66F0-4790-BD55-68D467F7A418}" presName="FiveNodes_4_text" presStyleLbl="node1" presStyleIdx="4" presStyleCnt="5">
        <dgm:presLayoutVars>
          <dgm:bulletEnabled val="1"/>
        </dgm:presLayoutVars>
      </dgm:prSet>
      <dgm:spPr/>
    </dgm:pt>
    <dgm:pt modelId="{399CCBE6-3C44-E54F-B3DD-0CBA9C2DC49A}" type="pres">
      <dgm:prSet presAssocID="{A565A88B-66F0-4790-BD55-68D467F7A41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AD29B03-BDA1-3543-A8F0-F6698054D631}" type="presOf" srcId="{F3ADB4BB-CA2B-4864-AB3C-42C56C11397B}" destId="{A293EF30-D0CE-0B4D-8085-B26BA28ED569}" srcOrd="1" destOrd="0" presId="urn:microsoft.com/office/officeart/2005/8/layout/vProcess5"/>
    <dgm:cxn modelId="{D931670C-20FE-B947-9A11-16EA531467BC}" type="presOf" srcId="{DA648677-F941-4000-A5C1-24E706D30DC7}" destId="{749FEBB6-C6DE-3742-98D1-36021F247FE9}" srcOrd="0" destOrd="0" presId="urn:microsoft.com/office/officeart/2005/8/layout/vProcess5"/>
    <dgm:cxn modelId="{528F7F0C-D0B2-4039-9690-7846384709EF}" srcId="{A565A88B-66F0-4790-BD55-68D467F7A418}" destId="{208FAF15-C07A-4559-81D9-3B1E81528299}" srcOrd="2" destOrd="0" parTransId="{751524EE-7902-46CA-96BF-1D72405C10FC}" sibTransId="{5AFEC48E-083D-4E56-975B-406A5C231C25}"/>
    <dgm:cxn modelId="{FF24ED30-E875-CE40-BFFA-BC47C4A314E0}" type="presOf" srcId="{208FAF15-C07A-4559-81D9-3B1E81528299}" destId="{28492949-8AAF-EA41-9F5E-6BEB62DC4553}" srcOrd="1" destOrd="0" presId="urn:microsoft.com/office/officeart/2005/8/layout/vProcess5"/>
    <dgm:cxn modelId="{A6EE1334-76EA-4199-832F-A3797F09482B}" srcId="{A565A88B-66F0-4790-BD55-68D467F7A418}" destId="{9745BE3C-00A6-48B6-B7D7-FF7F928CCB12}" srcOrd="4" destOrd="0" parTransId="{E90E1506-F2B1-4240-9504-A44A27771FCD}" sibTransId="{C58A7E03-FCCC-4FEB-AA98-95AFD6ADB4A1}"/>
    <dgm:cxn modelId="{1BD97042-253B-1049-A6D5-06A1ACF20163}" type="presOf" srcId="{B1D5E8A1-E5C7-4E90-8CCC-908CB379D229}" destId="{9642652E-31A4-EF47-B8F4-7DE16D319A4B}" srcOrd="0" destOrd="0" presId="urn:microsoft.com/office/officeart/2005/8/layout/vProcess5"/>
    <dgm:cxn modelId="{3AA13852-1460-43B9-8C9E-9630025B2416}" srcId="{A565A88B-66F0-4790-BD55-68D467F7A418}" destId="{F3ADB4BB-CA2B-4864-AB3C-42C56C11397B}" srcOrd="3" destOrd="0" parTransId="{5569C243-F5E0-4F47-9892-D7C9CD0569E1}" sibTransId="{F8EF0D06-FE04-43DB-9B02-C93454BF9629}"/>
    <dgm:cxn modelId="{2E2CFC5B-FFA8-47DA-8888-8959753E053A}" srcId="{A565A88B-66F0-4790-BD55-68D467F7A418}" destId="{CC4BADFC-572E-4AE9-9B16-F966CDAEE06B}" srcOrd="1" destOrd="0" parTransId="{57D151FD-047C-47B6-AEF8-77E5BC9C4EA2}" sibTransId="{7F22124C-A66D-4B83-BB57-4F0D5BC33B26}"/>
    <dgm:cxn modelId="{8BF86368-1C7C-0D4E-A9AC-A4B6A5CCA2EE}" type="presOf" srcId="{A565A88B-66F0-4790-BD55-68D467F7A418}" destId="{785CDCBB-4C1B-AD4A-9741-CAD22B6403D6}" srcOrd="0" destOrd="0" presId="urn:microsoft.com/office/officeart/2005/8/layout/vProcess5"/>
    <dgm:cxn modelId="{A714296C-9159-CD43-B4E0-5DDE1B5D7970}" type="presOf" srcId="{9745BE3C-00A6-48B6-B7D7-FF7F928CCB12}" destId="{399CCBE6-3C44-E54F-B3DD-0CBA9C2DC49A}" srcOrd="1" destOrd="0" presId="urn:microsoft.com/office/officeart/2005/8/layout/vProcess5"/>
    <dgm:cxn modelId="{206C3873-9571-434E-8F33-61288806F55C}" type="presOf" srcId="{CC4BADFC-572E-4AE9-9B16-F966CDAEE06B}" destId="{52FEE005-53E9-EF48-B0EE-961F9CD7FDA3}" srcOrd="0" destOrd="0" presId="urn:microsoft.com/office/officeart/2005/8/layout/vProcess5"/>
    <dgm:cxn modelId="{997D217D-3EF6-D842-BFFC-F72A9641002D}" type="presOf" srcId="{F8EF0D06-FE04-43DB-9B02-C93454BF9629}" destId="{81233DE4-11E7-1841-B839-47FEF6A60580}" srcOrd="0" destOrd="0" presId="urn:microsoft.com/office/officeart/2005/8/layout/vProcess5"/>
    <dgm:cxn modelId="{6619F698-5030-3647-AF13-A4176EC04975}" type="presOf" srcId="{5AFEC48E-083D-4E56-975B-406A5C231C25}" destId="{9DBD84A9-D281-8748-AAE3-C4CE100C8637}" srcOrd="0" destOrd="0" presId="urn:microsoft.com/office/officeart/2005/8/layout/vProcess5"/>
    <dgm:cxn modelId="{46B4199B-00EF-43ED-8CCE-EC765EE0E1AD}" srcId="{A565A88B-66F0-4790-BD55-68D467F7A418}" destId="{B1D5E8A1-E5C7-4E90-8CCC-908CB379D229}" srcOrd="0" destOrd="0" parTransId="{EC221E05-8B34-456D-A0BE-9C44B37906E7}" sibTransId="{DA648677-F941-4000-A5C1-24E706D30DC7}"/>
    <dgm:cxn modelId="{E692B2A0-90A0-4F43-B567-20F2F74896C7}" type="presOf" srcId="{B1D5E8A1-E5C7-4E90-8CCC-908CB379D229}" destId="{A36025F6-3B2B-A748-A5D5-BC2AEFAB8AE5}" srcOrd="1" destOrd="0" presId="urn:microsoft.com/office/officeart/2005/8/layout/vProcess5"/>
    <dgm:cxn modelId="{DDF43FAC-75B1-5844-9D9B-51F39DDFCEE1}" type="presOf" srcId="{208FAF15-C07A-4559-81D9-3B1E81528299}" destId="{432874F3-32F5-D041-B152-39E045F90490}" srcOrd="0" destOrd="0" presId="urn:microsoft.com/office/officeart/2005/8/layout/vProcess5"/>
    <dgm:cxn modelId="{D15504AE-2912-4140-9FE0-C2F82651FEBB}" type="presOf" srcId="{CC4BADFC-572E-4AE9-9B16-F966CDAEE06B}" destId="{43A1EE53-91E6-A348-945B-11D6F74EE02A}" srcOrd="1" destOrd="0" presId="urn:microsoft.com/office/officeart/2005/8/layout/vProcess5"/>
    <dgm:cxn modelId="{0635CDB2-0666-A642-AEAE-C32F868817CC}" type="presOf" srcId="{7F22124C-A66D-4B83-BB57-4F0D5BC33B26}" destId="{ADE46C75-95B4-FA48-97F2-94EA9E40D63A}" srcOrd="0" destOrd="0" presId="urn:microsoft.com/office/officeart/2005/8/layout/vProcess5"/>
    <dgm:cxn modelId="{4A8AEBCC-0979-AF4A-BEE3-5249A1957DE9}" type="presOf" srcId="{9745BE3C-00A6-48B6-B7D7-FF7F928CCB12}" destId="{60E098C4-1452-5046-80C0-45E969CB2204}" srcOrd="0" destOrd="0" presId="urn:microsoft.com/office/officeart/2005/8/layout/vProcess5"/>
    <dgm:cxn modelId="{469F93DB-BE98-D248-BF1C-FB0B0163186C}" type="presOf" srcId="{F3ADB4BB-CA2B-4864-AB3C-42C56C11397B}" destId="{659E5117-AEBE-0D47-91C1-1BD5720F5331}" srcOrd="0" destOrd="0" presId="urn:microsoft.com/office/officeart/2005/8/layout/vProcess5"/>
    <dgm:cxn modelId="{CD744C7E-2815-3C47-BFF9-9DBBF733AB4B}" type="presParOf" srcId="{785CDCBB-4C1B-AD4A-9741-CAD22B6403D6}" destId="{F2E97C94-1B62-3B45-B391-2E5B011C0C7C}" srcOrd="0" destOrd="0" presId="urn:microsoft.com/office/officeart/2005/8/layout/vProcess5"/>
    <dgm:cxn modelId="{85545086-DBBA-2843-AA7C-5000CB7DA688}" type="presParOf" srcId="{785CDCBB-4C1B-AD4A-9741-CAD22B6403D6}" destId="{9642652E-31A4-EF47-B8F4-7DE16D319A4B}" srcOrd="1" destOrd="0" presId="urn:microsoft.com/office/officeart/2005/8/layout/vProcess5"/>
    <dgm:cxn modelId="{F2653D51-0E2E-9749-A2D9-63A6D2D5C12F}" type="presParOf" srcId="{785CDCBB-4C1B-AD4A-9741-CAD22B6403D6}" destId="{52FEE005-53E9-EF48-B0EE-961F9CD7FDA3}" srcOrd="2" destOrd="0" presId="urn:microsoft.com/office/officeart/2005/8/layout/vProcess5"/>
    <dgm:cxn modelId="{EF5EC14F-5324-0D45-871F-4ABE8E628B47}" type="presParOf" srcId="{785CDCBB-4C1B-AD4A-9741-CAD22B6403D6}" destId="{432874F3-32F5-D041-B152-39E045F90490}" srcOrd="3" destOrd="0" presId="urn:microsoft.com/office/officeart/2005/8/layout/vProcess5"/>
    <dgm:cxn modelId="{9D18011F-D1BC-0E4D-811E-C8318C40D66A}" type="presParOf" srcId="{785CDCBB-4C1B-AD4A-9741-CAD22B6403D6}" destId="{659E5117-AEBE-0D47-91C1-1BD5720F5331}" srcOrd="4" destOrd="0" presId="urn:microsoft.com/office/officeart/2005/8/layout/vProcess5"/>
    <dgm:cxn modelId="{5E5DB624-6303-0B49-96F0-2CD563D50BF1}" type="presParOf" srcId="{785CDCBB-4C1B-AD4A-9741-CAD22B6403D6}" destId="{60E098C4-1452-5046-80C0-45E969CB2204}" srcOrd="5" destOrd="0" presId="urn:microsoft.com/office/officeart/2005/8/layout/vProcess5"/>
    <dgm:cxn modelId="{96FCD7E9-1AFF-9C43-B2B6-6F7684A794EF}" type="presParOf" srcId="{785CDCBB-4C1B-AD4A-9741-CAD22B6403D6}" destId="{749FEBB6-C6DE-3742-98D1-36021F247FE9}" srcOrd="6" destOrd="0" presId="urn:microsoft.com/office/officeart/2005/8/layout/vProcess5"/>
    <dgm:cxn modelId="{613E4C28-C96D-D646-BF8D-F11E561F1669}" type="presParOf" srcId="{785CDCBB-4C1B-AD4A-9741-CAD22B6403D6}" destId="{ADE46C75-95B4-FA48-97F2-94EA9E40D63A}" srcOrd="7" destOrd="0" presId="urn:microsoft.com/office/officeart/2005/8/layout/vProcess5"/>
    <dgm:cxn modelId="{26FE2EB4-1A7D-A740-9711-F42E62153B6D}" type="presParOf" srcId="{785CDCBB-4C1B-AD4A-9741-CAD22B6403D6}" destId="{9DBD84A9-D281-8748-AAE3-C4CE100C8637}" srcOrd="8" destOrd="0" presId="urn:microsoft.com/office/officeart/2005/8/layout/vProcess5"/>
    <dgm:cxn modelId="{EDAA8A93-65BD-5B45-94A7-67CCA4FA9A44}" type="presParOf" srcId="{785CDCBB-4C1B-AD4A-9741-CAD22B6403D6}" destId="{81233DE4-11E7-1841-B839-47FEF6A60580}" srcOrd="9" destOrd="0" presId="urn:microsoft.com/office/officeart/2005/8/layout/vProcess5"/>
    <dgm:cxn modelId="{13C68EFD-030D-F748-AAA3-4D25A343F665}" type="presParOf" srcId="{785CDCBB-4C1B-AD4A-9741-CAD22B6403D6}" destId="{A36025F6-3B2B-A748-A5D5-BC2AEFAB8AE5}" srcOrd="10" destOrd="0" presId="urn:microsoft.com/office/officeart/2005/8/layout/vProcess5"/>
    <dgm:cxn modelId="{1E1069E3-F9F6-A143-8CA9-C8B8266CE227}" type="presParOf" srcId="{785CDCBB-4C1B-AD4A-9741-CAD22B6403D6}" destId="{43A1EE53-91E6-A348-945B-11D6F74EE02A}" srcOrd="11" destOrd="0" presId="urn:microsoft.com/office/officeart/2005/8/layout/vProcess5"/>
    <dgm:cxn modelId="{5040DBD9-0BF0-FC4C-846E-8B3736660A74}" type="presParOf" srcId="{785CDCBB-4C1B-AD4A-9741-CAD22B6403D6}" destId="{28492949-8AAF-EA41-9F5E-6BEB62DC4553}" srcOrd="12" destOrd="0" presId="urn:microsoft.com/office/officeart/2005/8/layout/vProcess5"/>
    <dgm:cxn modelId="{00355B20-6737-724F-AC31-B222B3307DE7}" type="presParOf" srcId="{785CDCBB-4C1B-AD4A-9741-CAD22B6403D6}" destId="{A293EF30-D0CE-0B4D-8085-B26BA28ED569}" srcOrd="13" destOrd="0" presId="urn:microsoft.com/office/officeart/2005/8/layout/vProcess5"/>
    <dgm:cxn modelId="{4CA08AAC-ECCB-2645-8337-41252EECCA65}" type="presParOf" srcId="{785CDCBB-4C1B-AD4A-9741-CAD22B6403D6}" destId="{399CCBE6-3C44-E54F-B3DD-0CBA9C2DC49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2B39C-4B6B-4638-ABAD-3608E5D25C50}">
      <dsp:nvSpPr>
        <dsp:cNvPr id="0" name=""/>
        <dsp:cNvSpPr/>
      </dsp:nvSpPr>
      <dsp:spPr>
        <a:xfrm>
          <a:off x="0" y="4349"/>
          <a:ext cx="7458074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F0FB1-93CA-4B5D-9B3E-BD71389FDE34}">
      <dsp:nvSpPr>
        <dsp:cNvPr id="0" name=""/>
        <dsp:cNvSpPr/>
      </dsp:nvSpPr>
      <dsp:spPr>
        <a:xfrm>
          <a:off x="280249" y="212799"/>
          <a:ext cx="509544" cy="509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AA41A-C74E-4609-97DC-A1FB0DFCC80C}">
      <dsp:nvSpPr>
        <dsp:cNvPr id="0" name=""/>
        <dsp:cNvSpPr/>
      </dsp:nvSpPr>
      <dsp:spPr>
        <a:xfrm>
          <a:off x="1070042" y="4349"/>
          <a:ext cx="6388031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Questions asked about the dataset</a:t>
          </a:r>
        </a:p>
      </dsp:txBody>
      <dsp:txXfrm>
        <a:off x="1070042" y="4349"/>
        <a:ext cx="6388031" cy="926443"/>
      </dsp:txXfrm>
    </dsp:sp>
    <dsp:sp modelId="{8B0DD55A-2165-4F5B-8A0F-AB21CD2C53BD}">
      <dsp:nvSpPr>
        <dsp:cNvPr id="0" name=""/>
        <dsp:cNvSpPr/>
      </dsp:nvSpPr>
      <dsp:spPr>
        <a:xfrm>
          <a:off x="0" y="1162404"/>
          <a:ext cx="7458074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18F92-8B2B-4578-B40B-5A357CFD671D}">
      <dsp:nvSpPr>
        <dsp:cNvPr id="0" name=""/>
        <dsp:cNvSpPr/>
      </dsp:nvSpPr>
      <dsp:spPr>
        <a:xfrm>
          <a:off x="280249" y="1370854"/>
          <a:ext cx="509544" cy="509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0EB80-9D31-4F62-8174-B58BBA3630E3}">
      <dsp:nvSpPr>
        <dsp:cNvPr id="0" name=""/>
        <dsp:cNvSpPr/>
      </dsp:nvSpPr>
      <dsp:spPr>
        <a:xfrm>
          <a:off x="1070042" y="1162404"/>
          <a:ext cx="6388031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Process of cleaning the Dataset</a:t>
          </a:r>
        </a:p>
      </dsp:txBody>
      <dsp:txXfrm>
        <a:off x="1070042" y="1162404"/>
        <a:ext cx="6388031" cy="926443"/>
      </dsp:txXfrm>
    </dsp:sp>
    <dsp:sp modelId="{14E74BDB-CB7E-4D22-B9CF-53444BBC940E}">
      <dsp:nvSpPr>
        <dsp:cNvPr id="0" name=""/>
        <dsp:cNvSpPr/>
      </dsp:nvSpPr>
      <dsp:spPr>
        <a:xfrm>
          <a:off x="0" y="2320459"/>
          <a:ext cx="7458074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9EB83-6C24-460A-84E5-8DAE94EA6DBC}">
      <dsp:nvSpPr>
        <dsp:cNvPr id="0" name=""/>
        <dsp:cNvSpPr/>
      </dsp:nvSpPr>
      <dsp:spPr>
        <a:xfrm>
          <a:off x="280249" y="2528909"/>
          <a:ext cx="509544" cy="509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8FA5F-F4F6-477C-BC57-163FF8D54D24}">
      <dsp:nvSpPr>
        <dsp:cNvPr id="0" name=""/>
        <dsp:cNvSpPr/>
      </dsp:nvSpPr>
      <dsp:spPr>
        <a:xfrm>
          <a:off x="1070042" y="2320459"/>
          <a:ext cx="6388031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Analysis</a:t>
          </a:r>
        </a:p>
      </dsp:txBody>
      <dsp:txXfrm>
        <a:off x="1070042" y="2320459"/>
        <a:ext cx="6388031" cy="926443"/>
      </dsp:txXfrm>
    </dsp:sp>
    <dsp:sp modelId="{591E7416-CB65-486C-B1F1-257BFD80A221}">
      <dsp:nvSpPr>
        <dsp:cNvPr id="0" name=""/>
        <dsp:cNvSpPr/>
      </dsp:nvSpPr>
      <dsp:spPr>
        <a:xfrm>
          <a:off x="0" y="3478514"/>
          <a:ext cx="7458074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F8656-D05C-494B-8924-A9E7351E7AB5}">
      <dsp:nvSpPr>
        <dsp:cNvPr id="0" name=""/>
        <dsp:cNvSpPr/>
      </dsp:nvSpPr>
      <dsp:spPr>
        <a:xfrm>
          <a:off x="280249" y="3686964"/>
          <a:ext cx="509544" cy="5095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E4CF2-D2A8-4598-821D-5CDE0C19617C}">
      <dsp:nvSpPr>
        <dsp:cNvPr id="0" name=""/>
        <dsp:cNvSpPr/>
      </dsp:nvSpPr>
      <dsp:spPr>
        <a:xfrm>
          <a:off x="1070042" y="3478514"/>
          <a:ext cx="6388031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Dashboard</a:t>
          </a:r>
        </a:p>
      </dsp:txBody>
      <dsp:txXfrm>
        <a:off x="1070042" y="3478514"/>
        <a:ext cx="6388031" cy="926443"/>
      </dsp:txXfrm>
    </dsp:sp>
    <dsp:sp modelId="{91B80F69-29A1-4871-AF3C-228C04F4DB8B}">
      <dsp:nvSpPr>
        <dsp:cNvPr id="0" name=""/>
        <dsp:cNvSpPr/>
      </dsp:nvSpPr>
      <dsp:spPr>
        <a:xfrm>
          <a:off x="0" y="4636569"/>
          <a:ext cx="7458074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A75E4-B5B3-4BEC-9F60-FC3CEE3DA1D4}">
      <dsp:nvSpPr>
        <dsp:cNvPr id="0" name=""/>
        <dsp:cNvSpPr/>
      </dsp:nvSpPr>
      <dsp:spPr>
        <a:xfrm>
          <a:off x="280249" y="4845019"/>
          <a:ext cx="509544" cy="5095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5A198-252F-4A07-861B-A841400186C8}">
      <dsp:nvSpPr>
        <dsp:cNvPr id="0" name=""/>
        <dsp:cNvSpPr/>
      </dsp:nvSpPr>
      <dsp:spPr>
        <a:xfrm>
          <a:off x="1070042" y="4636569"/>
          <a:ext cx="6388031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Questions</a:t>
          </a:r>
        </a:p>
      </dsp:txBody>
      <dsp:txXfrm>
        <a:off x="1070042" y="4636569"/>
        <a:ext cx="6388031" cy="9264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2652E-31A4-EF47-B8F4-7DE16D319A4B}">
      <dsp:nvSpPr>
        <dsp:cNvPr id="0" name=""/>
        <dsp:cNvSpPr/>
      </dsp:nvSpPr>
      <dsp:spPr>
        <a:xfrm>
          <a:off x="0" y="0"/>
          <a:ext cx="8097012" cy="71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Which Electric Vehicle manufacturers sells the most in Washington?</a:t>
          </a:r>
        </a:p>
      </dsp:txBody>
      <dsp:txXfrm>
        <a:off x="21079" y="21079"/>
        <a:ext cx="7236200" cy="677537"/>
      </dsp:txXfrm>
    </dsp:sp>
    <dsp:sp modelId="{52FEE005-53E9-EF48-B0EE-961F9CD7FDA3}">
      <dsp:nvSpPr>
        <dsp:cNvPr id="0" name=""/>
        <dsp:cNvSpPr/>
      </dsp:nvSpPr>
      <dsp:spPr>
        <a:xfrm>
          <a:off x="604646" y="819652"/>
          <a:ext cx="8097012" cy="71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⁠Which City has the most electric vehicles?</a:t>
          </a:r>
        </a:p>
      </dsp:txBody>
      <dsp:txXfrm>
        <a:off x="625725" y="840731"/>
        <a:ext cx="6982405" cy="677537"/>
      </dsp:txXfrm>
    </dsp:sp>
    <dsp:sp modelId="{432874F3-32F5-D041-B152-39E045F90490}">
      <dsp:nvSpPr>
        <dsp:cNvPr id="0" name=""/>
        <dsp:cNvSpPr/>
      </dsp:nvSpPr>
      <dsp:spPr>
        <a:xfrm>
          <a:off x="1209293" y="1639305"/>
          <a:ext cx="8097012" cy="71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⁠What percentage of electric vehicles are hybrid or fully electric. Which is more prevalent?</a:t>
          </a:r>
        </a:p>
      </dsp:txBody>
      <dsp:txXfrm>
        <a:off x="1230372" y="1660384"/>
        <a:ext cx="6982405" cy="677537"/>
      </dsp:txXfrm>
    </dsp:sp>
    <dsp:sp modelId="{659E5117-AEBE-0D47-91C1-1BD5720F5331}">
      <dsp:nvSpPr>
        <dsp:cNvPr id="0" name=""/>
        <dsp:cNvSpPr/>
      </dsp:nvSpPr>
      <dsp:spPr>
        <a:xfrm>
          <a:off x="1813940" y="2458958"/>
          <a:ext cx="8097012" cy="71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⁠Which models offer the longest and shortest electric range?</a:t>
          </a:r>
        </a:p>
      </dsp:txBody>
      <dsp:txXfrm>
        <a:off x="1835019" y="2480037"/>
        <a:ext cx="6982405" cy="677537"/>
      </dsp:txXfrm>
    </dsp:sp>
    <dsp:sp modelId="{60E098C4-1452-5046-80C0-45E969CB2204}">
      <dsp:nvSpPr>
        <dsp:cNvPr id="0" name=""/>
        <dsp:cNvSpPr/>
      </dsp:nvSpPr>
      <dsp:spPr>
        <a:xfrm>
          <a:off x="2418587" y="3278610"/>
          <a:ext cx="8097012" cy="71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What’s the correlation between vehicle range and the year?</a:t>
          </a:r>
        </a:p>
      </dsp:txBody>
      <dsp:txXfrm>
        <a:off x="2439666" y="3299689"/>
        <a:ext cx="6982405" cy="677537"/>
      </dsp:txXfrm>
    </dsp:sp>
    <dsp:sp modelId="{749FEBB6-C6DE-3742-98D1-36021F247FE9}">
      <dsp:nvSpPr>
        <dsp:cNvPr id="0" name=""/>
        <dsp:cNvSpPr/>
      </dsp:nvSpPr>
      <dsp:spPr>
        <a:xfrm>
          <a:off x="7629210" y="525777"/>
          <a:ext cx="467801" cy="467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734465" y="525777"/>
        <a:ext cx="257291" cy="352020"/>
      </dsp:txXfrm>
    </dsp:sp>
    <dsp:sp modelId="{ADE46C75-95B4-FA48-97F2-94EA9E40D63A}">
      <dsp:nvSpPr>
        <dsp:cNvPr id="0" name=""/>
        <dsp:cNvSpPr/>
      </dsp:nvSpPr>
      <dsp:spPr>
        <a:xfrm>
          <a:off x="8233857" y="1345429"/>
          <a:ext cx="467801" cy="467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339112" y="1345429"/>
        <a:ext cx="257291" cy="352020"/>
      </dsp:txXfrm>
    </dsp:sp>
    <dsp:sp modelId="{9DBD84A9-D281-8748-AAE3-C4CE100C8637}">
      <dsp:nvSpPr>
        <dsp:cNvPr id="0" name=""/>
        <dsp:cNvSpPr/>
      </dsp:nvSpPr>
      <dsp:spPr>
        <a:xfrm>
          <a:off x="8838504" y="2153087"/>
          <a:ext cx="467801" cy="467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943759" y="2153087"/>
        <a:ext cx="257291" cy="352020"/>
      </dsp:txXfrm>
    </dsp:sp>
    <dsp:sp modelId="{81233DE4-11E7-1841-B839-47FEF6A60580}">
      <dsp:nvSpPr>
        <dsp:cNvPr id="0" name=""/>
        <dsp:cNvSpPr/>
      </dsp:nvSpPr>
      <dsp:spPr>
        <a:xfrm>
          <a:off x="9443151" y="2980737"/>
          <a:ext cx="467801" cy="467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548406" y="2980737"/>
        <a:ext cx="257291" cy="35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19F42-0FB3-3F4E-A368-AD7E2E62DA56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AA9C4-89E0-2644-B82E-9F6C391DE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AA9C4-89E0-2644-B82E-9F6C391DEA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1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AA9C4-89E0-2644-B82E-9F6C391DEA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5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1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19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1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8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1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26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7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4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5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 descr="Animated Driven Car">
            <a:extLst>
              <a:ext uri="{FF2B5EF4-FFF2-40B4-BE49-F238E27FC236}">
                <a16:creationId xmlns:a16="http://schemas.microsoft.com/office/drawing/2014/main" id="{ADA46F20-61C7-E748-890F-9E3C714BD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6DFEA0-8ED6-41C1-90E1-D17D309F0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125636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2C54-33D9-187E-58BA-CC3E4A16F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888357"/>
            <a:ext cx="6826067" cy="2374287"/>
          </a:xfrm>
        </p:spPr>
        <p:txBody>
          <a:bodyPr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Electrical Vehicle Analysis</a:t>
            </a:r>
            <a:br>
              <a:rPr lang="en-US" sz="4400" dirty="0">
                <a:solidFill>
                  <a:srgbClr val="FFFFFF"/>
                </a:solidFill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CEFCC-E9EF-BE2B-0C76-D7B9B21B1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2445" y="3804673"/>
            <a:ext cx="3581400" cy="2374288"/>
          </a:xfrm>
        </p:spPr>
        <p:txBody>
          <a:bodyPr anchor="ctr">
            <a:normAutofit/>
          </a:bodyPr>
          <a:lstStyle/>
          <a:p>
            <a:pPr algn="l"/>
            <a:r>
              <a:rPr lang="en-US" sz="2200" dirty="0">
                <a:solidFill>
                  <a:schemeClr val="bg1"/>
                </a:solidFill>
              </a:rPr>
              <a:t>By Yaw Nimo-</a:t>
            </a:r>
            <a:r>
              <a:rPr lang="en-US" sz="2200" dirty="0" err="1">
                <a:solidFill>
                  <a:schemeClr val="bg1"/>
                </a:solidFill>
              </a:rPr>
              <a:t>Agyare</a:t>
            </a:r>
            <a:r>
              <a:rPr lang="en-US" sz="2200" dirty="0">
                <a:solidFill>
                  <a:schemeClr val="bg1"/>
                </a:solidFill>
              </a:rPr>
              <a:t>, Trevor Hitchcock, Sahil Ghelani</a:t>
            </a:r>
          </a:p>
        </p:txBody>
      </p:sp>
    </p:spTree>
    <p:extLst>
      <p:ext uri="{BB962C8B-B14F-4D97-AF65-F5344CB8AC3E}">
        <p14:creationId xmlns:p14="http://schemas.microsoft.com/office/powerpoint/2010/main" val="119141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362F-CFE1-948D-6AFC-C1C2E3EE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EF731-E932-535A-CA1B-362D198E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8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ame 26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9D985-2985-8433-A961-5A1363BD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122363"/>
            <a:ext cx="424247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Thank you for Listening. Any Questions?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C3A7B223-EB2A-90B8-460B-08981FC365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328" y="502617"/>
            <a:ext cx="5863258" cy="58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5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2E188-1365-1BC0-9A71-97ECC39B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09600"/>
            <a:ext cx="2952750" cy="5567363"/>
          </a:xfrm>
        </p:spPr>
        <p:txBody>
          <a:bodyPr anchor="ctr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86107-64F1-BFF8-E86E-97839FE4D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141331"/>
              </p:ext>
            </p:extLst>
          </p:nvPr>
        </p:nvGraphicFramePr>
        <p:xfrm>
          <a:off x="4124326" y="609600"/>
          <a:ext cx="7458074" cy="556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63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81A3-37AD-BC8E-1B0E-CC0D66C1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asked about the dataset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257CDD-637E-6E39-DD62-96404AED1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403805"/>
              </p:ext>
            </p:extLst>
          </p:nvPr>
        </p:nvGraphicFramePr>
        <p:xfrm>
          <a:off x="838200" y="1649267"/>
          <a:ext cx="10515600" cy="3998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57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0424-75CF-9C4C-CB2A-9749169A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82B29-4EDF-A7CC-980B-3F0CA63A6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To clean the data we removed duplicate entries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hanged missing entries to zero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Standardized data format (text columns, numeric columns), validated geographic data by ensuring city, state, and postal code align with real-world data.</a:t>
            </a:r>
          </a:p>
        </p:txBody>
      </p:sp>
    </p:spTree>
    <p:extLst>
      <p:ext uri="{BB962C8B-B14F-4D97-AF65-F5344CB8AC3E}">
        <p14:creationId xmlns:p14="http://schemas.microsoft.com/office/powerpoint/2010/main" val="66033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14BE-17FF-D974-09F1-062B389B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1.Which Electric Vehicle Sells the most in Washington?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C090500-2CA8-2862-40D8-61948E151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281"/>
          <a:stretch/>
        </p:blipFill>
        <p:spPr>
          <a:xfrm>
            <a:off x="535717" y="2222500"/>
            <a:ext cx="8545354" cy="2108200"/>
          </a:xfr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F1208F97-BF29-C5AD-187E-F05BE8F9D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graph of a number of companies&#10;&#10;Description automatically generated">
            <a:extLst>
              <a:ext uri="{FF2B5EF4-FFF2-40B4-BE49-F238E27FC236}">
                <a16:creationId xmlns:a16="http://schemas.microsoft.com/office/drawing/2014/main" id="{08E325D7-F610-E7BD-7F94-5AAFA8631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3275"/>
            <a:ext cx="5516433" cy="41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7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9F03-DE12-7E18-D7FC-2034882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Which City has the most electrical vehicles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EBA677-2E05-5109-A4C9-84EC65979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5118" b="63584"/>
          <a:stretch/>
        </p:blipFill>
        <p:spPr>
          <a:xfrm>
            <a:off x="838200" y="2526803"/>
            <a:ext cx="4719638" cy="1325562"/>
          </a:xfrm>
        </p:spPr>
      </p:pic>
      <p:pic>
        <p:nvPicPr>
          <p:cNvPr id="7" name="Picture 6" descr="A graph of a number of cities&#10;&#10;Description automatically generated">
            <a:extLst>
              <a:ext uri="{FF2B5EF4-FFF2-40B4-BE49-F238E27FC236}">
                <a16:creationId xmlns:a16="http://schemas.microsoft.com/office/drawing/2014/main" id="{A410CFAF-5398-D785-FB0D-39BD05C3D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50" y="1579563"/>
            <a:ext cx="6223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14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1A8E-A6E9-C0F9-B203-6A72DC5F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7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3. What percentage of Electric Vehicles are hybrid or fully electric. Which is more prevalent?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9F3EC0-F0B0-0146-853D-C243820D7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6192"/>
            <a:ext cx="10515600" cy="3342628"/>
          </a:xfrm>
        </p:spPr>
      </p:pic>
    </p:spTree>
    <p:extLst>
      <p:ext uri="{BB962C8B-B14F-4D97-AF65-F5344CB8AC3E}">
        <p14:creationId xmlns:p14="http://schemas.microsoft.com/office/powerpoint/2010/main" val="805353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1FBC-5F74-FA77-4D0B-094C15A1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182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4. Which models offer the longest and shortest electric range?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A7FBC39-45DB-5A05-7274-930097770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975" y="2163762"/>
            <a:ext cx="7310438" cy="3998913"/>
          </a:xfrm>
        </p:spPr>
      </p:pic>
      <p:pic>
        <p:nvPicPr>
          <p:cNvPr id="7" name="Picture 6" descr="A graph with blue squares&#10;&#10;Description automatically generated">
            <a:extLst>
              <a:ext uri="{FF2B5EF4-FFF2-40B4-BE49-F238E27FC236}">
                <a16:creationId xmlns:a16="http://schemas.microsoft.com/office/drawing/2014/main" id="{7E00120A-9284-41C1-83EF-A3A723449F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67" r="34259"/>
          <a:stretch/>
        </p:blipFill>
        <p:spPr>
          <a:xfrm>
            <a:off x="5414962" y="2023268"/>
            <a:ext cx="6215063" cy="38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3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F7854-D936-1C65-1BAD-A9A2AF47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57251"/>
            <a:ext cx="5022907" cy="2076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5. What’s the correlation between vehicle range and the year?</a:t>
            </a:r>
            <a:br>
              <a:rPr lang="en-US" sz="3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</a:br>
            <a:endParaRPr lang="en-US" sz="3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DBFF0-7DA6-84C2-ED78-283B94EBE8E5}"/>
              </a:ext>
            </a:extLst>
          </p:cNvPr>
          <p:cNvSpPr txBox="1"/>
          <p:nvPr/>
        </p:nvSpPr>
        <p:spPr>
          <a:xfrm>
            <a:off x="838199" y="3190875"/>
            <a:ext cx="5022908" cy="2794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Ultra-range vehicles are less common due to their cost of production and underdeveloped technology.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Positive: Manufactures could see this as an opportunity to develop ultra-range vehicles depending on the demand.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9" name="Picture 8" descr="A graph of electric range and model year&#10;&#10;Description automatically generated">
            <a:extLst>
              <a:ext uri="{FF2B5EF4-FFF2-40B4-BE49-F238E27FC236}">
                <a16:creationId xmlns:a16="http://schemas.microsoft.com/office/drawing/2014/main" id="{AFDA17B0-4DD2-C280-2C0F-E15CAF62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8268743" y="857251"/>
            <a:ext cx="3085056" cy="2483470"/>
          </a:xfrm>
          <a:prstGeom prst="rect">
            <a:avLst/>
          </a:prstGeom>
        </p:spPr>
      </p:pic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F1E5FE-DC38-35B8-8771-6A0B579E0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0000"/>
          </a:blip>
          <a:srcRect b="6619"/>
          <a:stretch/>
        </p:blipFill>
        <p:spPr>
          <a:xfrm>
            <a:off x="6330893" y="3782489"/>
            <a:ext cx="5022907" cy="192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14243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RegularSeed_2SEEDS">
      <a:dk1>
        <a:srgbClr val="000000"/>
      </a:dk1>
      <a:lt1>
        <a:srgbClr val="FFFFFF"/>
      </a:lt1>
      <a:dk2>
        <a:srgbClr val="242941"/>
      </a:dk2>
      <a:lt2>
        <a:srgbClr val="E2E8E7"/>
      </a:lt2>
      <a:accent1>
        <a:srgbClr val="CB2146"/>
      </a:accent1>
      <a:accent2>
        <a:srgbClr val="DD339E"/>
      </a:accent2>
      <a:accent3>
        <a:srgbClr val="DD5633"/>
      </a:accent3>
      <a:accent4>
        <a:srgbClr val="1EB693"/>
      </a:accent4>
      <a:accent5>
        <a:srgbClr val="30B2D0"/>
      </a:accent5>
      <a:accent6>
        <a:srgbClr val="2165CB"/>
      </a:accent6>
      <a:hlink>
        <a:srgbClr val="31937E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253</Words>
  <Application>Microsoft Macintosh PowerPoint</Application>
  <PresentationFormat>Widescreen</PresentationFormat>
  <Paragraphs>30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Aptos</vt:lpstr>
      <vt:lpstr>Arial</vt:lpstr>
      <vt:lpstr>Avenir Next LT Pro</vt:lpstr>
      <vt:lpstr>Sabon Next LT</vt:lpstr>
      <vt:lpstr>Wingdings</vt:lpstr>
      <vt:lpstr>LuminousVTI</vt:lpstr>
      <vt:lpstr>Electrical Vehicle Analysis </vt:lpstr>
      <vt:lpstr>Table of Contents</vt:lpstr>
      <vt:lpstr>Questions asked about the dataset </vt:lpstr>
      <vt:lpstr>Cleaning Data</vt:lpstr>
      <vt:lpstr>1.Which Electric Vehicle Sells the most in Washington?</vt:lpstr>
      <vt:lpstr>2. Which City has the most electrical vehicles </vt:lpstr>
      <vt:lpstr>3. What percentage of Electric Vehicles are hybrid or fully electric. Which is more prevalent?</vt:lpstr>
      <vt:lpstr>4. Which models offer the longest and shortest electric range? </vt:lpstr>
      <vt:lpstr>5. What’s the correlation between vehicle range and the year? </vt:lpstr>
      <vt:lpstr>Dashboard</vt:lpstr>
      <vt:lpstr>Thank you for Listening.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Nimo-Agyare, Yaw A. (Student)</dc:creator>
  <cp:lastModifiedBy>Nimo-Agyare, Yaw A. (Student)</cp:lastModifiedBy>
  <cp:revision>3</cp:revision>
  <dcterms:created xsi:type="dcterms:W3CDTF">2024-12-03T21:50:11Z</dcterms:created>
  <dcterms:modified xsi:type="dcterms:W3CDTF">2024-12-04T14:59:07Z</dcterms:modified>
</cp:coreProperties>
</file>